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1"/>
  </p:notesMasterIdLst>
  <p:handoutMasterIdLst>
    <p:handoutMasterId r:id="rId42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61" r:id="rId38"/>
    <p:sldId id="351" r:id="rId39"/>
    <p:sldId id="324" r:id="rId40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6"/>
    <p:restoredTop sz="92052"/>
  </p:normalViewPr>
  <p:slideViewPr>
    <p:cSldViewPr snapToGrid="0" snapToObjects="1" showGuides="1">
      <p:cViewPr varScale="1">
        <p:scale>
          <a:sx n="136" d="100"/>
          <a:sy n="136" d="100"/>
        </p:scale>
        <p:origin x="1062" y="11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8.3333333333299997</c:v>
                </c:pt>
                <c:pt idx="3">
                  <c:v>9.2592592592600003</c:v>
                </c:pt>
                <c:pt idx="4">
                  <c:v>9.2592592592600003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9.7222222222199992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7F-449F-91A8-09168A951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28295936"/>
        <c:axId val="1328298256"/>
      </c:barChart>
      <c:catAx>
        <c:axId val="13282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328298256"/>
        <c:crosses val="autoZero"/>
        <c:auto val="1"/>
        <c:lblAlgn val="ctr"/>
        <c:lblOffset val="100"/>
        <c:noMultiLvlLbl val="0"/>
      </c:catAx>
      <c:valAx>
        <c:axId val="132829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00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32829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Consumption</a:t>
            </a:r>
            <a:r>
              <a:rPr lang="en-US" baseline="0"/>
              <a:t> Nucleo + Sensors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(mA) (Sensors)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50</c:v>
                </c:pt>
                <c:pt idx="1">
                  <c:v>50.5</c:v>
                </c:pt>
                <c:pt idx="2">
                  <c:v>51</c:v>
                </c:pt>
                <c:pt idx="3">
                  <c:v>51.5</c:v>
                </c:pt>
                <c:pt idx="4">
                  <c:v>52</c:v>
                </c:pt>
                <c:pt idx="5">
                  <c:v>52.5</c:v>
                </c:pt>
                <c:pt idx="6">
                  <c:v>53</c:v>
                </c:pt>
                <c:pt idx="7">
                  <c:v>53.5</c:v>
                </c:pt>
                <c:pt idx="8">
                  <c:v>54</c:v>
                </c:pt>
                <c:pt idx="9">
                  <c:v>54.5</c:v>
                </c:pt>
                <c:pt idx="10">
                  <c:v>55</c:v>
                </c:pt>
                <c:pt idx="11">
                  <c:v>55.5</c:v>
                </c:pt>
                <c:pt idx="12">
                  <c:v>56</c:v>
                </c:pt>
                <c:pt idx="13">
                  <c:v>56.5</c:v>
                </c:pt>
                <c:pt idx="14">
                  <c:v>57</c:v>
                </c:pt>
                <c:pt idx="15">
                  <c:v>57.5</c:v>
                </c:pt>
                <c:pt idx="16">
                  <c:v>58</c:v>
                </c:pt>
                <c:pt idx="17">
                  <c:v>58.5</c:v>
                </c:pt>
                <c:pt idx="18">
                  <c:v>59</c:v>
                </c:pt>
                <c:pt idx="19">
                  <c:v>59.5</c:v>
                </c:pt>
                <c:pt idx="20">
                  <c:v>60</c:v>
                </c:pt>
                <c:pt idx="21">
                  <c:v>60.5</c:v>
                </c:pt>
                <c:pt idx="22">
                  <c:v>61</c:v>
                </c:pt>
                <c:pt idx="23">
                  <c:v>61.5</c:v>
                </c:pt>
                <c:pt idx="24">
                  <c:v>62</c:v>
                </c:pt>
                <c:pt idx="25">
                  <c:v>62.5</c:v>
                </c:pt>
                <c:pt idx="26">
                  <c:v>63</c:v>
                </c:pt>
                <c:pt idx="27">
                  <c:v>63.5</c:v>
                </c:pt>
                <c:pt idx="28">
                  <c:v>64</c:v>
                </c:pt>
                <c:pt idx="29">
                  <c:v>64.5</c:v>
                </c:pt>
                <c:pt idx="30">
                  <c:v>65</c:v>
                </c:pt>
                <c:pt idx="31">
                  <c:v>65.5</c:v>
                </c:pt>
                <c:pt idx="32">
                  <c:v>66</c:v>
                </c:pt>
                <c:pt idx="33">
                  <c:v>66.5</c:v>
                </c:pt>
                <c:pt idx="34">
                  <c:v>67</c:v>
                </c:pt>
                <c:pt idx="35">
                  <c:v>67.5</c:v>
                </c:pt>
                <c:pt idx="36">
                  <c:v>68</c:v>
                </c:pt>
                <c:pt idx="37">
                  <c:v>68.5</c:v>
                </c:pt>
                <c:pt idx="38">
                  <c:v>69</c:v>
                </c:pt>
                <c:pt idx="39">
                  <c:v>69.5</c:v>
                </c:pt>
                <c:pt idx="40">
                  <c:v>70</c:v>
                </c:pt>
                <c:pt idx="41">
                  <c:v>70.5</c:v>
                </c:pt>
                <c:pt idx="42">
                  <c:v>71</c:v>
                </c:pt>
                <c:pt idx="43">
                  <c:v>71.5</c:v>
                </c:pt>
                <c:pt idx="44">
                  <c:v>72</c:v>
                </c:pt>
                <c:pt idx="45">
                  <c:v>72.5</c:v>
                </c:pt>
                <c:pt idx="46">
                  <c:v>73</c:v>
                </c:pt>
                <c:pt idx="47">
                  <c:v>73.5</c:v>
                </c:pt>
                <c:pt idx="48">
                  <c:v>74</c:v>
                </c:pt>
                <c:pt idx="49">
                  <c:v>74.5</c:v>
                </c:pt>
                <c:pt idx="50">
                  <c:v>75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16.399999999999999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16.2</c:v>
                </c:pt>
                <c:pt idx="22">
                  <c:v>14.2</c:v>
                </c:pt>
                <c:pt idx="23">
                  <c:v>14</c:v>
                </c:pt>
                <c:pt idx="24">
                  <c:v>14</c:v>
                </c:pt>
                <c:pt idx="25">
                  <c:v>14</c:v>
                </c:pt>
                <c:pt idx="26">
                  <c:v>14.2</c:v>
                </c:pt>
                <c:pt idx="27">
                  <c:v>16.3</c:v>
                </c:pt>
                <c:pt idx="28">
                  <c:v>14</c:v>
                </c:pt>
                <c:pt idx="29">
                  <c:v>14</c:v>
                </c:pt>
                <c:pt idx="30">
                  <c:v>16.100000000000001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15.4</c:v>
                </c:pt>
                <c:pt idx="36">
                  <c:v>14</c:v>
                </c:pt>
                <c:pt idx="37">
                  <c:v>14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14</c:v>
                </c:pt>
                <c:pt idx="46">
                  <c:v>14</c:v>
                </c:pt>
                <c:pt idx="47">
                  <c:v>14</c:v>
                </c:pt>
                <c:pt idx="48">
                  <c:v>14</c:v>
                </c:pt>
                <c:pt idx="49">
                  <c:v>14</c:v>
                </c:pt>
                <c:pt idx="50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0C8-4725-8B80-BCE0E272A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4098879"/>
        <c:axId val="1653828703"/>
      </c:scatterChart>
      <c:valAx>
        <c:axId val="1654098879"/>
        <c:scaling>
          <c:orientation val="minMax"/>
          <c:max val="75"/>
          <c:min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(s)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653828703"/>
        <c:crosses val="autoZero"/>
        <c:crossBetween val="midCat"/>
      </c:valAx>
      <c:valAx>
        <c:axId val="165382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</a:t>
                </a:r>
                <a:r>
                  <a:rPr lang="en-US" baseline="0"/>
                  <a:t> (mA)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654098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</dgm:pt>
    <dgm:pt modelId="{E4BBB60E-1449-4570-B218-D65ACFD094B5}" type="pres">
      <dgm:prSet presAssocID="{AC775265-E55A-4080-90BE-66240C794569}" presName="rootConnector1" presStyleLbl="node1" presStyleIdx="0" presStyleCnt="0"/>
      <dgm:spPr/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</dgm:pt>
    <dgm:pt modelId="{AB0AECA2-B89E-4401-A30A-5C79DC3ED960}" type="pres">
      <dgm:prSet presAssocID="{A56B0050-3C57-4EA0-AD1B-26A2600E7218}" presName="rootConnector" presStyleLbl="node2" presStyleIdx="0" presStyleCnt="4"/>
      <dgm:spPr/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</dgm:pt>
    <dgm:pt modelId="{D6C0DBC7-0CBC-491C-808A-016EA2A3C29B}" type="pres">
      <dgm:prSet presAssocID="{6DCEFBA8-9AF0-4287-BAA6-2A330D0E72A0}" presName="rootConnector" presStyleLbl="node2" presStyleIdx="1" presStyleCnt="4"/>
      <dgm:spPr/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</dgm:pt>
    <dgm:pt modelId="{CC58AAAE-E767-4DE7-BD1F-D06BC241BC0F}" type="pres">
      <dgm:prSet presAssocID="{8E511E9B-D0EF-4D12-889B-52CC4A3FCE11}" presName="rootConnector" presStyleLbl="node2" presStyleIdx="2" presStyleCnt="4"/>
      <dgm:spPr/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</dgm:pt>
    <dgm:pt modelId="{7C5CB007-9CB9-4DD1-9C93-2BB304162C5C}" type="pres">
      <dgm:prSet presAssocID="{08E94A3C-E3F9-4DCB-80F2-BF0F1D355837}" presName="rootConnector" presStyleLbl="node2" presStyleIdx="3" presStyleCnt="4"/>
      <dgm:spPr/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</dgm:pt>
    <dgm:pt modelId="{43B51AD4-0025-473A-B4CA-BF9126F2EEDF}" type="pres">
      <dgm:prSet presAssocID="{128E0351-79F1-4967-965E-85E866F20E33}" presName="sibTrans" presStyleLbl="sibTrans2D1" presStyleIdx="0" presStyleCnt="4"/>
      <dgm:spPr/>
    </dgm:pt>
    <dgm:pt modelId="{B413C7B4-9E3E-43FC-981D-0AB0ACE178A3}" type="pres">
      <dgm:prSet presAssocID="{128E0351-79F1-4967-965E-85E866F20E33}" presName="connectorText" presStyleLbl="sibTrans2D1" presStyleIdx="0" presStyleCnt="4"/>
      <dgm:spPr/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</dgm:pt>
    <dgm:pt modelId="{2333B3AA-6464-4502-B6C5-D49207891553}" type="pres">
      <dgm:prSet presAssocID="{B158C078-379B-41F6-8FBE-7DBD8B7D4E62}" presName="sibTrans" presStyleLbl="sibTrans2D1" presStyleIdx="1" presStyleCnt="4"/>
      <dgm:spPr/>
    </dgm:pt>
    <dgm:pt modelId="{1EB69508-8A20-4CC7-AFC7-B2689029664C}" type="pres">
      <dgm:prSet presAssocID="{B158C078-379B-41F6-8FBE-7DBD8B7D4E62}" presName="connectorText" presStyleLbl="sibTrans2D1" presStyleIdx="1" presStyleCnt="4"/>
      <dgm:spPr/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</dgm:pt>
    <dgm:pt modelId="{2AFA3E6B-4CA8-44D1-8B08-9F7D219F569C}" type="pres">
      <dgm:prSet presAssocID="{268D0668-5090-4BF9-9096-B70CD690E894}" presName="sibTrans" presStyleLbl="sibTrans2D1" presStyleIdx="2" presStyleCnt="4"/>
      <dgm:spPr/>
    </dgm:pt>
    <dgm:pt modelId="{5BB1D42B-5387-4F3C-8104-987D43A0B353}" type="pres">
      <dgm:prSet presAssocID="{268D0668-5090-4BF9-9096-B70CD690E894}" presName="connectorText" presStyleLbl="sibTrans2D1" presStyleIdx="2" presStyleCnt="4"/>
      <dgm:spPr/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</dgm:pt>
    <dgm:pt modelId="{88EA6FA5-BF4A-4591-80F7-C3F55579F141}" type="pres">
      <dgm:prSet presAssocID="{4E2E697F-919E-4AAC-9069-F1C35CD85E90}" presName="sibTrans" presStyleLbl="sibTrans2D1" presStyleIdx="3" presStyleCnt="4"/>
      <dgm:spPr/>
    </dgm:pt>
    <dgm:pt modelId="{570401FC-D009-4158-B334-7A82CA56FD2E}" type="pres">
      <dgm:prSet presAssocID="{4E2E697F-919E-4AAC-9069-F1C35CD85E90}" presName="connectorText" presStyleLbl="sibTrans2D1" presStyleIdx="3" presStyleCnt="4"/>
      <dgm:spPr/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</dgm:pt>
  </dgm:ptLst>
  <dgm:cxnLst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1/implementing-your-own-knn-using-pytho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heading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2571750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5673A6D-D8FF-4924-AF72-EF5F9BC74908}"/>
              </a:ext>
            </a:extLst>
          </p:cNvPr>
          <p:cNvSpPr/>
          <p:nvPr/>
        </p:nvSpPr>
        <p:spPr>
          <a:xfrm rot="16200000">
            <a:off x="1716631" y="2755060"/>
            <a:ext cx="601006" cy="211160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38589D1-B617-4EA0-BE4C-CA943FBC7AA4}"/>
              </a:ext>
            </a:extLst>
          </p:cNvPr>
          <p:cNvSpPr/>
          <p:nvPr/>
        </p:nvSpPr>
        <p:spPr>
          <a:xfrm rot="16200000">
            <a:off x="3573427" y="3226446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9B158B-D55B-4122-8BE4-760E402A09CA}"/>
              </a:ext>
            </a:extLst>
          </p:cNvPr>
          <p:cNvSpPr/>
          <p:nvPr/>
        </p:nvSpPr>
        <p:spPr>
          <a:xfrm rot="16200000">
            <a:off x="5411503" y="2957061"/>
            <a:ext cx="601006" cy="1707604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270937B-CD0E-496B-B70E-D0E424BA2F0A}"/>
              </a:ext>
            </a:extLst>
          </p:cNvPr>
          <p:cNvSpPr/>
          <p:nvPr/>
        </p:nvSpPr>
        <p:spPr>
          <a:xfrm rot="16200000">
            <a:off x="7398432" y="2847059"/>
            <a:ext cx="601006" cy="1927610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65A58-E6CD-47BA-8774-1233673BA2AC}"/>
              </a:ext>
            </a:extLst>
          </p:cNvPr>
          <p:cNvSpPr txBox="1"/>
          <p:nvPr/>
        </p:nvSpPr>
        <p:spPr>
          <a:xfrm>
            <a:off x="1611773" y="411136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FE53-9F63-4012-9FEE-0D672203E0B6}"/>
              </a:ext>
            </a:extLst>
          </p:cNvPr>
          <p:cNvSpPr txBox="1"/>
          <p:nvPr/>
        </p:nvSpPr>
        <p:spPr>
          <a:xfrm>
            <a:off x="3493056" y="4161292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AA6C-8205-46E4-8D8B-12C546CD6E19}"/>
              </a:ext>
            </a:extLst>
          </p:cNvPr>
          <p:cNvSpPr txBox="1"/>
          <p:nvPr/>
        </p:nvSpPr>
        <p:spPr>
          <a:xfrm>
            <a:off x="5219595" y="4161292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2199B-92D0-4B6F-8F2B-6501EFEE361A}"/>
              </a:ext>
            </a:extLst>
          </p:cNvPr>
          <p:cNvSpPr txBox="1"/>
          <p:nvPr/>
        </p:nvSpPr>
        <p:spPr>
          <a:xfrm>
            <a:off x="7334091" y="4162292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4BEB066-4242-4488-BF82-CBAC003712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344127"/>
              </p:ext>
            </p:extLst>
          </p:nvPr>
        </p:nvGraphicFramePr>
        <p:xfrm>
          <a:off x="81609" y="1259334"/>
          <a:ext cx="8753475" cy="298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864</Words>
  <Application>Microsoft Office PowerPoint</Application>
  <PresentationFormat>On-screen Show (16:9)</PresentationFormat>
  <Paragraphs>275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Levi Mariën</cp:lastModifiedBy>
  <cp:revision>251</cp:revision>
  <dcterms:created xsi:type="dcterms:W3CDTF">2015-04-29T12:04:28Z</dcterms:created>
  <dcterms:modified xsi:type="dcterms:W3CDTF">2018-01-14T22:14:36Z</dcterms:modified>
  <cp:category/>
</cp:coreProperties>
</file>